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6B94E0-E8A2-4DBA-ABFE-7362E4F58A4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86EFE6-CA10-4B19-98B2-85AA150D0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400800" cy="4298504"/>
          </a:xfrm>
        </p:spPr>
        <p:txBody>
          <a:bodyPr>
            <a:noAutofit/>
          </a:bodyPr>
          <a:lstStyle/>
          <a:p>
            <a:r>
              <a:rPr lang="ru-RU" sz="6600" dirty="0" smtClean="0"/>
              <a:t>Наш родной </a:t>
            </a:r>
            <a:r>
              <a:rPr lang="ru-RU" sz="6600" smtClean="0"/>
              <a:t>город Лихославль</a:t>
            </a:r>
          </a:p>
          <a:p>
            <a:endParaRPr lang="ru-RU" sz="6600" dirty="0" smtClean="0"/>
          </a:p>
          <a:p>
            <a:pPr algn="r"/>
            <a:r>
              <a:rPr lang="ru-RU" sz="2400" dirty="0" smtClean="0"/>
              <a:t>Выполнила: Васильева Ю.С.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ihos-net.ru/foto/%D0%B3%D0%BE%D1%80%D0%BE%D0%B4%D1%81%D0%BA%D0%BE%D0%B9%20%D1%81%D0%B0%D0%B4/slide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ihos-net.ru/foto/%D0%B3%D0%BE%D1%80%D0%BE%D0%B4%D1%81%D0%BA%D0%BE%D0%B9%20%D1%81%D0%B0%D0%B4/slide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81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ihos-net.ru/foto/slides/%D0%A0%D0%A6%D0%9A%D0%B8%D0%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hos-net.ru/foto/slides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ihos-net.ru/foto/slides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panoramio.com/photos/large/3840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ic.panoramio.com/photos/large/6663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tic.panoramio.com/photos/large/66633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panoramio.com/photos/large/66633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72"/>
            <a:ext cx="9372629" cy="702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raldicum.ru/russia/subjects/towns/images/lihosla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357718" cy="5551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elcometver.ru/system/image/file/2009/slide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3/Likhoslavl_railstation_02.jpg/300px-Likhoslavl_railstation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urpotveri.ru/images/gorod_Likhoslavl/likhoslav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elcometver.ru/system/image/file/2529/slide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24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hoto.foto-planeta.com/view/4/0/9/2/lihoslavl-409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oombob.ru/img/picture/Jul/29/62850cb51bc8e4ff63b5872e8f38838c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9298" y="-19145408"/>
            <a:ext cx="31584900" cy="21031201"/>
          </a:xfrm>
          <a:prstGeom prst="rect">
            <a:avLst/>
          </a:prstGeom>
          <a:noFill/>
        </p:spPr>
      </p:pic>
      <p:pic>
        <p:nvPicPr>
          <p:cNvPr id="19460" name="Picture 4" descr="&amp;Fcy;&amp;ocy;&amp;tcy;&amp;ocy; &amp;lcy;&amp;icy;&amp;khcy;&amp;ocy;&amp;scy;&amp;lcy;&amp;acy;&amp;v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9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hoto.foto-planeta.com/view/4/0/9/3/lihoslavl-409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525252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9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3</cp:revision>
  <dcterms:created xsi:type="dcterms:W3CDTF">2017-04-20T15:35:57Z</dcterms:created>
  <dcterms:modified xsi:type="dcterms:W3CDTF">2018-02-01T15:49:26Z</dcterms:modified>
</cp:coreProperties>
</file>